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0" r:id="rId2"/>
    <p:sldId id="295" r:id="rId3"/>
    <p:sldId id="289" r:id="rId4"/>
    <p:sldId id="298" r:id="rId5"/>
  </p:sldIdLst>
  <p:sldSz cx="12192000" cy="6858000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érard BACH" initials="GB" lastIdx="4" clrIdx="0">
    <p:extLst>
      <p:ext uri="{19B8F6BF-5375-455C-9EA6-DF929625EA0E}">
        <p15:presenceInfo xmlns:p15="http://schemas.microsoft.com/office/powerpoint/2012/main" userId="53a30d43a2785eb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66"/>
    <a:srgbClr val="28E0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08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21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26"/>
    </p:cViewPr>
  </p:sorterViewPr>
  <p:notesViewPr>
    <p:cSldViewPr snapToGrid="0">
      <p:cViewPr varScale="1">
        <p:scale>
          <a:sx n="58" d="100"/>
          <a:sy n="58" d="100"/>
        </p:scale>
        <p:origin x="298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674477-ADE3-4AF5-BAA3-6F1EFB8AC79E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1D3A547-4A2F-4675-AB3F-DB974AF67C6E}">
      <dgm:prSet phldrT="[Texte]" custT="1"/>
      <dgm:spPr>
        <a:solidFill>
          <a:srgbClr val="7030A0"/>
        </a:solidFill>
      </dgm:spPr>
      <dgm:t>
        <a:bodyPr/>
        <a:lstStyle/>
        <a:p>
          <a:r>
            <a:rPr lang="fr-FR" sz="2000" b="1" dirty="0"/>
            <a:t> ECOLE</a:t>
          </a:r>
        </a:p>
        <a:p>
          <a:r>
            <a:rPr lang="fr-FR" sz="2000" b="1" dirty="0"/>
            <a:t>Mère de la patrie</a:t>
          </a:r>
        </a:p>
      </dgm:t>
    </dgm:pt>
    <dgm:pt modelId="{80949978-DBD5-4A6B-AA63-8C03F1AA4367}" type="parTrans" cxnId="{333A95FC-C42C-4058-8B50-75082B8FC9E1}">
      <dgm:prSet/>
      <dgm:spPr/>
      <dgm:t>
        <a:bodyPr/>
        <a:lstStyle/>
        <a:p>
          <a:endParaRPr lang="fr-FR"/>
        </a:p>
      </dgm:t>
    </dgm:pt>
    <dgm:pt modelId="{7C4C5331-D2F1-4813-B413-6B3E7E5D9BF4}" type="sibTrans" cxnId="{333A95FC-C42C-4058-8B50-75082B8FC9E1}">
      <dgm:prSet/>
      <dgm:spPr/>
      <dgm:t>
        <a:bodyPr/>
        <a:lstStyle/>
        <a:p>
          <a:endParaRPr lang="fr-FR"/>
        </a:p>
      </dgm:t>
    </dgm:pt>
    <dgm:pt modelId="{0AC7192D-3300-4F94-B46B-200421F8CB45}">
      <dgm:prSet phldrT="[Texte]"/>
      <dgm:spPr/>
      <dgm:t>
        <a:bodyPr/>
        <a:lstStyle/>
        <a:p>
          <a:r>
            <a:rPr lang="fr-FR" dirty="0"/>
            <a:t>Adultes de demain</a:t>
          </a:r>
        </a:p>
      </dgm:t>
    </dgm:pt>
    <dgm:pt modelId="{FD153B18-7B33-4C28-982F-DB6C7FF4660C}" type="parTrans" cxnId="{589546E4-3A2E-4C6B-9116-FD8E45B8A6FB}">
      <dgm:prSet/>
      <dgm:spPr/>
      <dgm:t>
        <a:bodyPr/>
        <a:lstStyle/>
        <a:p>
          <a:endParaRPr lang="fr-FR"/>
        </a:p>
      </dgm:t>
    </dgm:pt>
    <dgm:pt modelId="{48822341-85DC-47EA-BB38-C1350306117F}" type="sibTrans" cxnId="{589546E4-3A2E-4C6B-9116-FD8E45B8A6FB}">
      <dgm:prSet/>
      <dgm:spPr/>
      <dgm:t>
        <a:bodyPr/>
        <a:lstStyle/>
        <a:p>
          <a:endParaRPr lang="fr-FR"/>
        </a:p>
      </dgm:t>
    </dgm:pt>
    <dgm:pt modelId="{106193D3-D0DC-4950-B2AF-133024267686}">
      <dgm:prSet phldrT="[Texte]"/>
      <dgm:spPr/>
      <dgm:t>
        <a:bodyPr/>
        <a:lstStyle/>
        <a:p>
          <a:r>
            <a:rPr lang="fr-FR" dirty="0"/>
            <a:t>Apprendre un métier</a:t>
          </a:r>
        </a:p>
      </dgm:t>
    </dgm:pt>
    <dgm:pt modelId="{6A9B5BFC-355A-48FB-8621-313D97FD378A}" type="parTrans" cxnId="{9979BB12-0C68-4EC5-A3BA-67EE182BC17D}">
      <dgm:prSet/>
      <dgm:spPr/>
      <dgm:t>
        <a:bodyPr/>
        <a:lstStyle/>
        <a:p>
          <a:endParaRPr lang="fr-FR"/>
        </a:p>
      </dgm:t>
    </dgm:pt>
    <dgm:pt modelId="{AC8D3F6F-1EE5-4FCA-86A4-0122869A313F}" type="sibTrans" cxnId="{9979BB12-0C68-4EC5-A3BA-67EE182BC17D}">
      <dgm:prSet/>
      <dgm:spPr/>
      <dgm:t>
        <a:bodyPr/>
        <a:lstStyle/>
        <a:p>
          <a:endParaRPr lang="fr-FR"/>
        </a:p>
      </dgm:t>
    </dgm:pt>
    <dgm:pt modelId="{2EF5077C-5F72-49E9-ADA6-D44F7CF53146}">
      <dgm:prSet phldrT="[Texte]"/>
      <dgm:spPr/>
      <dgm:t>
        <a:bodyPr/>
        <a:lstStyle/>
        <a:p>
          <a:r>
            <a:rPr lang="fr-FR" dirty="0"/>
            <a:t>Poursuite  de la langue française</a:t>
          </a:r>
        </a:p>
      </dgm:t>
    </dgm:pt>
    <dgm:pt modelId="{C7F534C9-B707-428A-9E27-EEB2D1DFE900}" type="parTrans" cxnId="{7B3D89FA-72D7-40F0-BDFC-5DB4F6CB25E2}">
      <dgm:prSet/>
      <dgm:spPr/>
      <dgm:t>
        <a:bodyPr/>
        <a:lstStyle/>
        <a:p>
          <a:endParaRPr lang="fr-FR"/>
        </a:p>
      </dgm:t>
    </dgm:pt>
    <dgm:pt modelId="{35C9C771-6A24-4ACD-BD86-996B4851CDE4}" type="sibTrans" cxnId="{7B3D89FA-72D7-40F0-BDFC-5DB4F6CB25E2}">
      <dgm:prSet/>
      <dgm:spPr/>
      <dgm:t>
        <a:bodyPr/>
        <a:lstStyle/>
        <a:p>
          <a:endParaRPr lang="fr-FR"/>
        </a:p>
      </dgm:t>
    </dgm:pt>
    <dgm:pt modelId="{2913946C-99FF-49DC-942B-188071BBAC1C}">
      <dgm:prSet phldrT="[Texte]"/>
      <dgm:spPr/>
      <dgm:t>
        <a:bodyPr/>
        <a:lstStyle/>
        <a:p>
          <a:r>
            <a:rPr lang="fr-FR" dirty="0"/>
            <a:t>Vivre au BURKINA FASO</a:t>
          </a:r>
        </a:p>
      </dgm:t>
    </dgm:pt>
    <dgm:pt modelId="{7A3D221A-F983-4666-AD18-8B7573F2E8C5}" type="parTrans" cxnId="{A687D5D7-396A-411C-8D3C-5981EA489268}">
      <dgm:prSet/>
      <dgm:spPr/>
      <dgm:t>
        <a:bodyPr/>
        <a:lstStyle/>
        <a:p>
          <a:endParaRPr lang="fr-FR"/>
        </a:p>
      </dgm:t>
    </dgm:pt>
    <dgm:pt modelId="{2D41EBB9-7F44-495D-95CD-8A84E5CF416F}" type="sibTrans" cxnId="{A687D5D7-396A-411C-8D3C-5981EA489268}">
      <dgm:prSet/>
      <dgm:spPr/>
      <dgm:t>
        <a:bodyPr/>
        <a:lstStyle/>
        <a:p>
          <a:endParaRPr lang="fr-FR"/>
        </a:p>
      </dgm:t>
    </dgm:pt>
    <dgm:pt modelId="{A2326ACC-D188-40DF-9FAB-B0D942B54EFF}" type="pres">
      <dgm:prSet presAssocID="{AF674477-ADE3-4AF5-BAA3-6F1EFB8AC79E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9670AAB-FDD3-4D9E-9D5B-E4940CC79C87}" type="pres">
      <dgm:prSet presAssocID="{C1D3A547-4A2F-4675-AB3F-DB974AF67C6E}" presName="centerShape" presStyleLbl="node0" presStyleIdx="0" presStyleCnt="1"/>
      <dgm:spPr/>
    </dgm:pt>
    <dgm:pt modelId="{306D2F1F-3D1C-4DD2-8A87-A3C4199D774D}" type="pres">
      <dgm:prSet presAssocID="{0AC7192D-3300-4F94-B46B-200421F8CB45}" presName="node" presStyleLbl="node1" presStyleIdx="0" presStyleCnt="4">
        <dgm:presLayoutVars>
          <dgm:bulletEnabled val="1"/>
        </dgm:presLayoutVars>
      </dgm:prSet>
      <dgm:spPr/>
    </dgm:pt>
    <dgm:pt modelId="{E7C825E0-711D-41C5-83C0-0C5F504910C0}" type="pres">
      <dgm:prSet presAssocID="{0AC7192D-3300-4F94-B46B-200421F8CB45}" presName="dummy" presStyleCnt="0"/>
      <dgm:spPr/>
    </dgm:pt>
    <dgm:pt modelId="{52359E84-1239-4A3D-93B2-C36D09B08FEB}" type="pres">
      <dgm:prSet presAssocID="{48822341-85DC-47EA-BB38-C1350306117F}" presName="sibTrans" presStyleLbl="sibTrans2D1" presStyleIdx="0" presStyleCnt="4"/>
      <dgm:spPr/>
    </dgm:pt>
    <dgm:pt modelId="{4B4C6914-0AFA-41E6-8E15-1215D5128F29}" type="pres">
      <dgm:prSet presAssocID="{106193D3-D0DC-4950-B2AF-133024267686}" presName="node" presStyleLbl="node1" presStyleIdx="1" presStyleCnt="4">
        <dgm:presLayoutVars>
          <dgm:bulletEnabled val="1"/>
        </dgm:presLayoutVars>
      </dgm:prSet>
      <dgm:spPr/>
    </dgm:pt>
    <dgm:pt modelId="{41A59E7D-8563-403B-8F94-4B3A2730DCC5}" type="pres">
      <dgm:prSet presAssocID="{106193D3-D0DC-4950-B2AF-133024267686}" presName="dummy" presStyleCnt="0"/>
      <dgm:spPr/>
    </dgm:pt>
    <dgm:pt modelId="{9E1B23CF-5636-4BF9-AD1F-6E31CE962F1F}" type="pres">
      <dgm:prSet presAssocID="{AC8D3F6F-1EE5-4FCA-86A4-0122869A313F}" presName="sibTrans" presStyleLbl="sibTrans2D1" presStyleIdx="1" presStyleCnt="4"/>
      <dgm:spPr/>
    </dgm:pt>
    <dgm:pt modelId="{B58EA3BC-9DB3-4803-A487-D77D9F6833D1}" type="pres">
      <dgm:prSet presAssocID="{2EF5077C-5F72-49E9-ADA6-D44F7CF53146}" presName="node" presStyleLbl="node1" presStyleIdx="2" presStyleCnt="4">
        <dgm:presLayoutVars>
          <dgm:bulletEnabled val="1"/>
        </dgm:presLayoutVars>
      </dgm:prSet>
      <dgm:spPr/>
    </dgm:pt>
    <dgm:pt modelId="{31EC620D-BE32-4BF7-ACE8-F1EFE4FB780A}" type="pres">
      <dgm:prSet presAssocID="{2EF5077C-5F72-49E9-ADA6-D44F7CF53146}" presName="dummy" presStyleCnt="0"/>
      <dgm:spPr/>
    </dgm:pt>
    <dgm:pt modelId="{9B181378-B9C2-43F8-AB7E-6633EF7AC493}" type="pres">
      <dgm:prSet presAssocID="{35C9C771-6A24-4ACD-BD86-996B4851CDE4}" presName="sibTrans" presStyleLbl="sibTrans2D1" presStyleIdx="2" presStyleCnt="4"/>
      <dgm:spPr/>
    </dgm:pt>
    <dgm:pt modelId="{D30C551D-B042-4BB9-9FA8-B8408C918776}" type="pres">
      <dgm:prSet presAssocID="{2913946C-99FF-49DC-942B-188071BBAC1C}" presName="node" presStyleLbl="node1" presStyleIdx="3" presStyleCnt="4">
        <dgm:presLayoutVars>
          <dgm:bulletEnabled val="1"/>
        </dgm:presLayoutVars>
      </dgm:prSet>
      <dgm:spPr/>
    </dgm:pt>
    <dgm:pt modelId="{7B9CCD8D-2075-430E-8B2A-208D4C63E3CB}" type="pres">
      <dgm:prSet presAssocID="{2913946C-99FF-49DC-942B-188071BBAC1C}" presName="dummy" presStyleCnt="0"/>
      <dgm:spPr/>
    </dgm:pt>
    <dgm:pt modelId="{501C3C24-B45C-4CBD-9BAD-00A0BE1D238B}" type="pres">
      <dgm:prSet presAssocID="{2D41EBB9-7F44-495D-95CD-8A84E5CF416F}" presName="sibTrans" presStyleLbl="sibTrans2D1" presStyleIdx="3" presStyleCnt="4"/>
      <dgm:spPr/>
    </dgm:pt>
  </dgm:ptLst>
  <dgm:cxnLst>
    <dgm:cxn modelId="{E5273A07-E9F3-4288-8927-1A1B8FBCA91E}" type="presOf" srcId="{2EF5077C-5F72-49E9-ADA6-D44F7CF53146}" destId="{B58EA3BC-9DB3-4803-A487-D77D9F6833D1}" srcOrd="0" destOrd="0" presId="urn:microsoft.com/office/officeart/2005/8/layout/radial6"/>
    <dgm:cxn modelId="{E8028712-CE70-4278-9040-5F43A1966F2E}" type="presOf" srcId="{C1D3A547-4A2F-4675-AB3F-DB974AF67C6E}" destId="{29670AAB-FDD3-4D9E-9D5B-E4940CC79C87}" srcOrd="0" destOrd="0" presId="urn:microsoft.com/office/officeart/2005/8/layout/radial6"/>
    <dgm:cxn modelId="{9979BB12-0C68-4EC5-A3BA-67EE182BC17D}" srcId="{C1D3A547-4A2F-4675-AB3F-DB974AF67C6E}" destId="{106193D3-D0DC-4950-B2AF-133024267686}" srcOrd="1" destOrd="0" parTransId="{6A9B5BFC-355A-48FB-8621-313D97FD378A}" sibTransId="{AC8D3F6F-1EE5-4FCA-86A4-0122869A313F}"/>
    <dgm:cxn modelId="{96CBD713-4EFF-491A-988F-6E2F2F16B09D}" type="presOf" srcId="{48822341-85DC-47EA-BB38-C1350306117F}" destId="{52359E84-1239-4A3D-93B2-C36D09B08FEB}" srcOrd="0" destOrd="0" presId="urn:microsoft.com/office/officeart/2005/8/layout/radial6"/>
    <dgm:cxn modelId="{BA35997C-FB8B-4039-A9DB-8BAB1D7FC5ED}" type="presOf" srcId="{AC8D3F6F-1EE5-4FCA-86A4-0122869A313F}" destId="{9E1B23CF-5636-4BF9-AD1F-6E31CE962F1F}" srcOrd="0" destOrd="0" presId="urn:microsoft.com/office/officeart/2005/8/layout/radial6"/>
    <dgm:cxn modelId="{AD60FA86-496B-4750-944B-FF8D59AE91C9}" type="presOf" srcId="{AF674477-ADE3-4AF5-BAA3-6F1EFB8AC79E}" destId="{A2326ACC-D188-40DF-9FAB-B0D942B54EFF}" srcOrd="0" destOrd="0" presId="urn:microsoft.com/office/officeart/2005/8/layout/radial6"/>
    <dgm:cxn modelId="{78F1D3AE-E8D5-4B42-B43E-5E3F578BD727}" type="presOf" srcId="{0AC7192D-3300-4F94-B46B-200421F8CB45}" destId="{306D2F1F-3D1C-4DD2-8A87-A3C4199D774D}" srcOrd="0" destOrd="0" presId="urn:microsoft.com/office/officeart/2005/8/layout/radial6"/>
    <dgm:cxn modelId="{D1B840AF-8CD6-4D38-89FA-2B7DEB52D102}" type="presOf" srcId="{35C9C771-6A24-4ACD-BD86-996B4851CDE4}" destId="{9B181378-B9C2-43F8-AB7E-6633EF7AC493}" srcOrd="0" destOrd="0" presId="urn:microsoft.com/office/officeart/2005/8/layout/radial6"/>
    <dgm:cxn modelId="{9E4897CD-86DC-4F44-820B-97398E0858CF}" type="presOf" srcId="{2D41EBB9-7F44-495D-95CD-8A84E5CF416F}" destId="{501C3C24-B45C-4CBD-9BAD-00A0BE1D238B}" srcOrd="0" destOrd="0" presId="urn:microsoft.com/office/officeart/2005/8/layout/radial6"/>
    <dgm:cxn modelId="{A687D5D7-396A-411C-8D3C-5981EA489268}" srcId="{C1D3A547-4A2F-4675-AB3F-DB974AF67C6E}" destId="{2913946C-99FF-49DC-942B-188071BBAC1C}" srcOrd="3" destOrd="0" parTransId="{7A3D221A-F983-4666-AD18-8B7573F2E8C5}" sibTransId="{2D41EBB9-7F44-495D-95CD-8A84E5CF416F}"/>
    <dgm:cxn modelId="{168169E0-1384-4E79-8216-FD96DA607E1F}" type="presOf" srcId="{2913946C-99FF-49DC-942B-188071BBAC1C}" destId="{D30C551D-B042-4BB9-9FA8-B8408C918776}" srcOrd="0" destOrd="0" presId="urn:microsoft.com/office/officeart/2005/8/layout/radial6"/>
    <dgm:cxn modelId="{589546E4-3A2E-4C6B-9116-FD8E45B8A6FB}" srcId="{C1D3A547-4A2F-4675-AB3F-DB974AF67C6E}" destId="{0AC7192D-3300-4F94-B46B-200421F8CB45}" srcOrd="0" destOrd="0" parTransId="{FD153B18-7B33-4C28-982F-DB6C7FF4660C}" sibTransId="{48822341-85DC-47EA-BB38-C1350306117F}"/>
    <dgm:cxn modelId="{6B0F60EE-ED0C-42F7-A066-9F13F2110039}" type="presOf" srcId="{106193D3-D0DC-4950-B2AF-133024267686}" destId="{4B4C6914-0AFA-41E6-8E15-1215D5128F29}" srcOrd="0" destOrd="0" presId="urn:microsoft.com/office/officeart/2005/8/layout/radial6"/>
    <dgm:cxn modelId="{7B3D89FA-72D7-40F0-BDFC-5DB4F6CB25E2}" srcId="{C1D3A547-4A2F-4675-AB3F-DB974AF67C6E}" destId="{2EF5077C-5F72-49E9-ADA6-D44F7CF53146}" srcOrd="2" destOrd="0" parTransId="{C7F534C9-B707-428A-9E27-EEB2D1DFE900}" sibTransId="{35C9C771-6A24-4ACD-BD86-996B4851CDE4}"/>
    <dgm:cxn modelId="{333A95FC-C42C-4058-8B50-75082B8FC9E1}" srcId="{AF674477-ADE3-4AF5-BAA3-6F1EFB8AC79E}" destId="{C1D3A547-4A2F-4675-AB3F-DB974AF67C6E}" srcOrd="0" destOrd="0" parTransId="{80949978-DBD5-4A6B-AA63-8C03F1AA4367}" sibTransId="{7C4C5331-D2F1-4813-B413-6B3E7E5D9BF4}"/>
    <dgm:cxn modelId="{818D25EE-3F14-42AF-BA47-2238C8701893}" type="presParOf" srcId="{A2326ACC-D188-40DF-9FAB-B0D942B54EFF}" destId="{29670AAB-FDD3-4D9E-9D5B-E4940CC79C87}" srcOrd="0" destOrd="0" presId="urn:microsoft.com/office/officeart/2005/8/layout/radial6"/>
    <dgm:cxn modelId="{1CF9345A-83B6-4A9F-86C1-AFE50BABFD81}" type="presParOf" srcId="{A2326ACC-D188-40DF-9FAB-B0D942B54EFF}" destId="{306D2F1F-3D1C-4DD2-8A87-A3C4199D774D}" srcOrd="1" destOrd="0" presId="urn:microsoft.com/office/officeart/2005/8/layout/radial6"/>
    <dgm:cxn modelId="{A2B91784-15A1-4371-A2BC-D3C74A0E7F4A}" type="presParOf" srcId="{A2326ACC-D188-40DF-9FAB-B0D942B54EFF}" destId="{E7C825E0-711D-41C5-83C0-0C5F504910C0}" srcOrd="2" destOrd="0" presId="urn:microsoft.com/office/officeart/2005/8/layout/radial6"/>
    <dgm:cxn modelId="{06491E8C-E9A8-4440-BCA2-11CEE01F76F2}" type="presParOf" srcId="{A2326ACC-D188-40DF-9FAB-B0D942B54EFF}" destId="{52359E84-1239-4A3D-93B2-C36D09B08FEB}" srcOrd="3" destOrd="0" presId="urn:microsoft.com/office/officeart/2005/8/layout/radial6"/>
    <dgm:cxn modelId="{28A57D8F-DF05-4193-B29B-D9FF5570A3D8}" type="presParOf" srcId="{A2326ACC-D188-40DF-9FAB-B0D942B54EFF}" destId="{4B4C6914-0AFA-41E6-8E15-1215D5128F29}" srcOrd="4" destOrd="0" presId="urn:microsoft.com/office/officeart/2005/8/layout/radial6"/>
    <dgm:cxn modelId="{03CF2A86-513A-4DF2-9241-9C928CD4EBD7}" type="presParOf" srcId="{A2326ACC-D188-40DF-9FAB-B0D942B54EFF}" destId="{41A59E7D-8563-403B-8F94-4B3A2730DCC5}" srcOrd="5" destOrd="0" presId="urn:microsoft.com/office/officeart/2005/8/layout/radial6"/>
    <dgm:cxn modelId="{383624E7-32CA-485E-9038-2D1F1AADAD3A}" type="presParOf" srcId="{A2326ACC-D188-40DF-9FAB-B0D942B54EFF}" destId="{9E1B23CF-5636-4BF9-AD1F-6E31CE962F1F}" srcOrd="6" destOrd="0" presId="urn:microsoft.com/office/officeart/2005/8/layout/radial6"/>
    <dgm:cxn modelId="{AAD9957B-D51F-4467-B4FA-A4BAF24C1B36}" type="presParOf" srcId="{A2326ACC-D188-40DF-9FAB-B0D942B54EFF}" destId="{B58EA3BC-9DB3-4803-A487-D77D9F6833D1}" srcOrd="7" destOrd="0" presId="urn:microsoft.com/office/officeart/2005/8/layout/radial6"/>
    <dgm:cxn modelId="{20DDED99-98A4-4D09-8FD8-9E79D7801CBC}" type="presParOf" srcId="{A2326ACC-D188-40DF-9FAB-B0D942B54EFF}" destId="{31EC620D-BE32-4BF7-ACE8-F1EFE4FB780A}" srcOrd="8" destOrd="0" presId="urn:microsoft.com/office/officeart/2005/8/layout/radial6"/>
    <dgm:cxn modelId="{FBE4B367-293B-4F8F-8D7D-063F9C2B958A}" type="presParOf" srcId="{A2326ACC-D188-40DF-9FAB-B0D942B54EFF}" destId="{9B181378-B9C2-43F8-AB7E-6633EF7AC493}" srcOrd="9" destOrd="0" presId="urn:microsoft.com/office/officeart/2005/8/layout/radial6"/>
    <dgm:cxn modelId="{D95AC840-3ACD-49BE-9DE8-7F705DF9B1BA}" type="presParOf" srcId="{A2326ACC-D188-40DF-9FAB-B0D942B54EFF}" destId="{D30C551D-B042-4BB9-9FA8-B8408C918776}" srcOrd="10" destOrd="0" presId="urn:microsoft.com/office/officeart/2005/8/layout/radial6"/>
    <dgm:cxn modelId="{76DC74C1-6D5A-42DD-8565-EE4878E6AFEB}" type="presParOf" srcId="{A2326ACC-D188-40DF-9FAB-B0D942B54EFF}" destId="{7B9CCD8D-2075-430E-8B2A-208D4C63E3CB}" srcOrd="11" destOrd="0" presId="urn:microsoft.com/office/officeart/2005/8/layout/radial6"/>
    <dgm:cxn modelId="{4AE4A15F-71B8-44B4-842A-4C222C6E38DD}" type="presParOf" srcId="{A2326ACC-D188-40DF-9FAB-B0D942B54EFF}" destId="{501C3C24-B45C-4CBD-9BAD-00A0BE1D238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A2340C-9950-41C6-A491-D235D1ABD698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39CACA08-B4C6-4789-B047-2CBA9C677880}">
      <dgm:prSet phldrT="[Texte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fr-FR" dirty="0"/>
            <a:t>Equipements  scolaires</a:t>
          </a:r>
        </a:p>
      </dgm:t>
    </dgm:pt>
    <dgm:pt modelId="{991A0EE7-4903-46A4-AC31-5A10693E6CBF}" type="parTrans" cxnId="{E6483298-C94C-44F8-8CBE-76CFCDDC134D}">
      <dgm:prSet/>
      <dgm:spPr/>
      <dgm:t>
        <a:bodyPr/>
        <a:lstStyle/>
        <a:p>
          <a:endParaRPr lang="fr-FR"/>
        </a:p>
      </dgm:t>
    </dgm:pt>
    <dgm:pt modelId="{516A71B1-9D45-41A1-B08A-620F25966A59}" type="sibTrans" cxnId="{E6483298-C94C-44F8-8CBE-76CFCDDC134D}">
      <dgm:prSet/>
      <dgm:spPr/>
      <dgm:t>
        <a:bodyPr/>
        <a:lstStyle/>
        <a:p>
          <a:endParaRPr lang="fr-FR"/>
        </a:p>
      </dgm:t>
    </dgm:pt>
    <dgm:pt modelId="{EA838455-1097-4130-95D3-E157782950E1}">
      <dgm:prSet phldrT="[Texte]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fr-FR" dirty="0"/>
            <a:t>Nourriture</a:t>
          </a:r>
        </a:p>
      </dgm:t>
    </dgm:pt>
    <dgm:pt modelId="{D5D3CA58-48E7-41EB-8480-FD9EDEDB83B8}" type="parTrans" cxnId="{51440421-F09D-4C9E-B376-CEF23E9B168A}">
      <dgm:prSet/>
      <dgm:spPr/>
      <dgm:t>
        <a:bodyPr/>
        <a:lstStyle/>
        <a:p>
          <a:endParaRPr lang="fr-FR"/>
        </a:p>
      </dgm:t>
    </dgm:pt>
    <dgm:pt modelId="{4088ED20-91F1-43CD-B764-22715117CC9B}" type="sibTrans" cxnId="{51440421-F09D-4C9E-B376-CEF23E9B168A}">
      <dgm:prSet/>
      <dgm:spPr/>
      <dgm:t>
        <a:bodyPr/>
        <a:lstStyle/>
        <a:p>
          <a:endParaRPr lang="fr-FR"/>
        </a:p>
      </dgm:t>
    </dgm:pt>
    <dgm:pt modelId="{B5565CD7-4D57-403D-B695-7AA148A8FC26}">
      <dgm:prSet phldrT="[Texte]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fr-FR" dirty="0"/>
            <a:t>Manuels scolaires</a:t>
          </a:r>
        </a:p>
      </dgm:t>
    </dgm:pt>
    <dgm:pt modelId="{EED591BC-5C11-460D-8F81-6B8F604D450C}" type="parTrans" cxnId="{61AE90C3-D980-4177-A9F5-5035726534EE}">
      <dgm:prSet/>
      <dgm:spPr/>
      <dgm:t>
        <a:bodyPr/>
        <a:lstStyle/>
        <a:p>
          <a:endParaRPr lang="fr-FR"/>
        </a:p>
      </dgm:t>
    </dgm:pt>
    <dgm:pt modelId="{10D9F3FF-E483-4C6A-9129-AFE2D3C91331}" type="sibTrans" cxnId="{61AE90C3-D980-4177-A9F5-5035726534EE}">
      <dgm:prSet/>
      <dgm:spPr/>
      <dgm:t>
        <a:bodyPr/>
        <a:lstStyle/>
        <a:p>
          <a:endParaRPr lang="fr-FR"/>
        </a:p>
      </dgm:t>
    </dgm:pt>
    <dgm:pt modelId="{B3962B84-E6E7-4508-AF03-55A994D3E362}" type="pres">
      <dgm:prSet presAssocID="{D2A2340C-9950-41C6-A491-D235D1ABD698}" presName="compositeShape" presStyleCnt="0">
        <dgm:presLayoutVars>
          <dgm:chMax val="7"/>
          <dgm:dir/>
          <dgm:resizeHandles val="exact"/>
        </dgm:presLayoutVars>
      </dgm:prSet>
      <dgm:spPr/>
    </dgm:pt>
    <dgm:pt modelId="{291F091B-1305-4E61-A791-0EC4BBF17A67}" type="pres">
      <dgm:prSet presAssocID="{D2A2340C-9950-41C6-A491-D235D1ABD698}" presName="wedge1" presStyleLbl="node1" presStyleIdx="0" presStyleCnt="3"/>
      <dgm:spPr/>
    </dgm:pt>
    <dgm:pt modelId="{27B1DAA0-CCA7-4B58-B871-21648C50A206}" type="pres">
      <dgm:prSet presAssocID="{D2A2340C-9950-41C6-A491-D235D1ABD698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C307E424-0999-471B-A8B0-86AF3CB1C6CB}" type="pres">
      <dgm:prSet presAssocID="{D2A2340C-9950-41C6-A491-D235D1ABD698}" presName="wedge2" presStyleLbl="node1" presStyleIdx="1" presStyleCnt="3"/>
      <dgm:spPr/>
    </dgm:pt>
    <dgm:pt modelId="{AEF4ACC8-A0F4-419C-A1EA-C68BF98FEE49}" type="pres">
      <dgm:prSet presAssocID="{D2A2340C-9950-41C6-A491-D235D1ABD698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A019B600-955D-4EF5-90B2-963841B208BE}" type="pres">
      <dgm:prSet presAssocID="{D2A2340C-9950-41C6-A491-D235D1ABD698}" presName="wedge3" presStyleLbl="node1" presStyleIdx="2" presStyleCnt="3"/>
      <dgm:spPr/>
    </dgm:pt>
    <dgm:pt modelId="{F01C64C1-9481-434B-B453-9CC5FF2BB60D}" type="pres">
      <dgm:prSet presAssocID="{D2A2340C-9950-41C6-A491-D235D1ABD698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51440421-F09D-4C9E-B376-CEF23E9B168A}" srcId="{D2A2340C-9950-41C6-A491-D235D1ABD698}" destId="{EA838455-1097-4130-95D3-E157782950E1}" srcOrd="1" destOrd="0" parTransId="{D5D3CA58-48E7-41EB-8480-FD9EDEDB83B8}" sibTransId="{4088ED20-91F1-43CD-B764-22715117CC9B}"/>
    <dgm:cxn modelId="{A1284A6A-C1D1-4451-8E52-98DC02A81900}" type="presOf" srcId="{EA838455-1097-4130-95D3-E157782950E1}" destId="{AEF4ACC8-A0F4-419C-A1EA-C68BF98FEE49}" srcOrd="1" destOrd="0" presId="urn:microsoft.com/office/officeart/2005/8/layout/chart3"/>
    <dgm:cxn modelId="{EC27436F-ADC9-4EF7-BC6C-B45EA0991184}" type="presOf" srcId="{B5565CD7-4D57-403D-B695-7AA148A8FC26}" destId="{A019B600-955D-4EF5-90B2-963841B208BE}" srcOrd="0" destOrd="0" presId="urn:microsoft.com/office/officeart/2005/8/layout/chart3"/>
    <dgm:cxn modelId="{587B1850-7075-4C32-87C2-36AE9EF14166}" type="presOf" srcId="{D2A2340C-9950-41C6-A491-D235D1ABD698}" destId="{B3962B84-E6E7-4508-AF03-55A994D3E362}" srcOrd="0" destOrd="0" presId="urn:microsoft.com/office/officeart/2005/8/layout/chart3"/>
    <dgm:cxn modelId="{05C3FD75-1102-4E2F-8763-F5D29DAAEF4F}" type="presOf" srcId="{B5565CD7-4D57-403D-B695-7AA148A8FC26}" destId="{F01C64C1-9481-434B-B453-9CC5FF2BB60D}" srcOrd="1" destOrd="0" presId="urn:microsoft.com/office/officeart/2005/8/layout/chart3"/>
    <dgm:cxn modelId="{925B0276-2E0F-4141-AE1A-4DEF15AF7AEF}" type="presOf" srcId="{39CACA08-B4C6-4789-B047-2CBA9C677880}" destId="{291F091B-1305-4E61-A791-0EC4BBF17A67}" srcOrd="0" destOrd="0" presId="urn:microsoft.com/office/officeart/2005/8/layout/chart3"/>
    <dgm:cxn modelId="{6C011278-CF59-44E9-8D28-629CEFEE1457}" type="presOf" srcId="{EA838455-1097-4130-95D3-E157782950E1}" destId="{C307E424-0999-471B-A8B0-86AF3CB1C6CB}" srcOrd="0" destOrd="0" presId="urn:microsoft.com/office/officeart/2005/8/layout/chart3"/>
    <dgm:cxn modelId="{E6483298-C94C-44F8-8CBE-76CFCDDC134D}" srcId="{D2A2340C-9950-41C6-A491-D235D1ABD698}" destId="{39CACA08-B4C6-4789-B047-2CBA9C677880}" srcOrd="0" destOrd="0" parTransId="{991A0EE7-4903-46A4-AC31-5A10693E6CBF}" sibTransId="{516A71B1-9D45-41A1-B08A-620F25966A59}"/>
    <dgm:cxn modelId="{4A2747A2-2800-43CD-8219-C88DD086CA52}" type="presOf" srcId="{39CACA08-B4C6-4789-B047-2CBA9C677880}" destId="{27B1DAA0-CCA7-4B58-B871-21648C50A206}" srcOrd="1" destOrd="0" presId="urn:microsoft.com/office/officeart/2005/8/layout/chart3"/>
    <dgm:cxn modelId="{61AE90C3-D980-4177-A9F5-5035726534EE}" srcId="{D2A2340C-9950-41C6-A491-D235D1ABD698}" destId="{B5565CD7-4D57-403D-B695-7AA148A8FC26}" srcOrd="2" destOrd="0" parTransId="{EED591BC-5C11-460D-8F81-6B8F604D450C}" sibTransId="{10D9F3FF-E483-4C6A-9129-AFE2D3C91331}"/>
    <dgm:cxn modelId="{ADB13A6D-B580-4999-AA9E-3D1A04875897}" type="presParOf" srcId="{B3962B84-E6E7-4508-AF03-55A994D3E362}" destId="{291F091B-1305-4E61-A791-0EC4BBF17A67}" srcOrd="0" destOrd="0" presId="urn:microsoft.com/office/officeart/2005/8/layout/chart3"/>
    <dgm:cxn modelId="{BA862611-9B75-458B-9E75-5AFCBCA3B34C}" type="presParOf" srcId="{B3962B84-E6E7-4508-AF03-55A994D3E362}" destId="{27B1DAA0-CCA7-4B58-B871-21648C50A206}" srcOrd="1" destOrd="0" presId="urn:microsoft.com/office/officeart/2005/8/layout/chart3"/>
    <dgm:cxn modelId="{5D103C0A-4494-48B0-B94A-4708C898E447}" type="presParOf" srcId="{B3962B84-E6E7-4508-AF03-55A994D3E362}" destId="{C307E424-0999-471B-A8B0-86AF3CB1C6CB}" srcOrd="2" destOrd="0" presId="urn:microsoft.com/office/officeart/2005/8/layout/chart3"/>
    <dgm:cxn modelId="{D061EF17-F549-4A85-B15B-E71030D03806}" type="presParOf" srcId="{B3962B84-E6E7-4508-AF03-55A994D3E362}" destId="{AEF4ACC8-A0F4-419C-A1EA-C68BF98FEE49}" srcOrd="3" destOrd="0" presId="urn:microsoft.com/office/officeart/2005/8/layout/chart3"/>
    <dgm:cxn modelId="{542554EF-A194-4B54-8900-55B06527B3A7}" type="presParOf" srcId="{B3962B84-E6E7-4508-AF03-55A994D3E362}" destId="{A019B600-955D-4EF5-90B2-963841B208BE}" srcOrd="4" destOrd="0" presId="urn:microsoft.com/office/officeart/2005/8/layout/chart3"/>
    <dgm:cxn modelId="{9106D815-573A-4980-84A6-441B7ADAE113}" type="presParOf" srcId="{B3962B84-E6E7-4508-AF03-55A994D3E362}" destId="{F01C64C1-9481-434B-B453-9CC5FF2BB60D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1C3C24-B45C-4CBD-9BAD-00A0BE1D238B}">
      <dsp:nvSpPr>
        <dsp:cNvPr id="0" name=""/>
        <dsp:cNvSpPr/>
      </dsp:nvSpPr>
      <dsp:spPr>
        <a:xfrm>
          <a:off x="2351585" y="475773"/>
          <a:ext cx="3181523" cy="3181523"/>
        </a:xfrm>
        <a:prstGeom prst="blockArc">
          <a:avLst>
            <a:gd name="adj1" fmla="val 10800000"/>
            <a:gd name="adj2" fmla="val 162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181378-B9C2-43F8-AB7E-6633EF7AC493}">
      <dsp:nvSpPr>
        <dsp:cNvPr id="0" name=""/>
        <dsp:cNvSpPr/>
      </dsp:nvSpPr>
      <dsp:spPr>
        <a:xfrm>
          <a:off x="2351585" y="475773"/>
          <a:ext cx="3181523" cy="3181523"/>
        </a:xfrm>
        <a:prstGeom prst="blockArc">
          <a:avLst>
            <a:gd name="adj1" fmla="val 5400000"/>
            <a:gd name="adj2" fmla="val 108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1B23CF-5636-4BF9-AD1F-6E31CE962F1F}">
      <dsp:nvSpPr>
        <dsp:cNvPr id="0" name=""/>
        <dsp:cNvSpPr/>
      </dsp:nvSpPr>
      <dsp:spPr>
        <a:xfrm>
          <a:off x="2351585" y="475773"/>
          <a:ext cx="3181523" cy="3181523"/>
        </a:xfrm>
        <a:prstGeom prst="blockArc">
          <a:avLst>
            <a:gd name="adj1" fmla="val 0"/>
            <a:gd name="adj2" fmla="val 540000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359E84-1239-4A3D-93B2-C36D09B08FEB}">
      <dsp:nvSpPr>
        <dsp:cNvPr id="0" name=""/>
        <dsp:cNvSpPr/>
      </dsp:nvSpPr>
      <dsp:spPr>
        <a:xfrm>
          <a:off x="2351585" y="475773"/>
          <a:ext cx="3181523" cy="3181523"/>
        </a:xfrm>
        <a:prstGeom prst="blockArc">
          <a:avLst>
            <a:gd name="adj1" fmla="val 16200000"/>
            <a:gd name="adj2" fmla="val 0"/>
            <a:gd name="adj3" fmla="val 4635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670AAB-FDD3-4D9E-9D5B-E4940CC79C87}">
      <dsp:nvSpPr>
        <dsp:cNvPr id="0" name=""/>
        <dsp:cNvSpPr/>
      </dsp:nvSpPr>
      <dsp:spPr>
        <a:xfrm>
          <a:off x="3210857" y="1335044"/>
          <a:ext cx="1462980" cy="146298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 ECOLE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b="1" kern="1200" dirty="0"/>
            <a:t>Mère de la patrie</a:t>
          </a:r>
        </a:p>
      </dsp:txBody>
      <dsp:txXfrm>
        <a:off x="3425105" y="1549292"/>
        <a:ext cx="1034484" cy="1034484"/>
      </dsp:txXfrm>
    </dsp:sp>
    <dsp:sp modelId="{306D2F1F-3D1C-4DD2-8A87-A3C4199D774D}">
      <dsp:nvSpPr>
        <dsp:cNvPr id="0" name=""/>
        <dsp:cNvSpPr/>
      </dsp:nvSpPr>
      <dsp:spPr>
        <a:xfrm>
          <a:off x="3430304" y="597"/>
          <a:ext cx="1024086" cy="102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Adultes de demain</a:t>
          </a:r>
        </a:p>
      </dsp:txBody>
      <dsp:txXfrm>
        <a:off x="3580278" y="150571"/>
        <a:ext cx="724138" cy="724138"/>
      </dsp:txXfrm>
    </dsp:sp>
    <dsp:sp modelId="{4B4C6914-0AFA-41E6-8E15-1215D5128F29}">
      <dsp:nvSpPr>
        <dsp:cNvPr id="0" name=""/>
        <dsp:cNvSpPr/>
      </dsp:nvSpPr>
      <dsp:spPr>
        <a:xfrm>
          <a:off x="4984198" y="1554491"/>
          <a:ext cx="1024086" cy="102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Apprendre un métier</a:t>
          </a:r>
        </a:p>
      </dsp:txBody>
      <dsp:txXfrm>
        <a:off x="5134172" y="1704465"/>
        <a:ext cx="724138" cy="724138"/>
      </dsp:txXfrm>
    </dsp:sp>
    <dsp:sp modelId="{B58EA3BC-9DB3-4803-A487-D77D9F6833D1}">
      <dsp:nvSpPr>
        <dsp:cNvPr id="0" name=""/>
        <dsp:cNvSpPr/>
      </dsp:nvSpPr>
      <dsp:spPr>
        <a:xfrm>
          <a:off x="3430304" y="3108386"/>
          <a:ext cx="1024086" cy="102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Poursuite  de la langue française</a:t>
          </a:r>
        </a:p>
      </dsp:txBody>
      <dsp:txXfrm>
        <a:off x="3580278" y="3258360"/>
        <a:ext cx="724138" cy="724138"/>
      </dsp:txXfrm>
    </dsp:sp>
    <dsp:sp modelId="{D30C551D-B042-4BB9-9FA8-B8408C918776}">
      <dsp:nvSpPr>
        <dsp:cNvPr id="0" name=""/>
        <dsp:cNvSpPr/>
      </dsp:nvSpPr>
      <dsp:spPr>
        <a:xfrm>
          <a:off x="1876409" y="1554491"/>
          <a:ext cx="1024086" cy="10240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200" kern="1200" dirty="0"/>
            <a:t>Vivre au BURKINA FASO</a:t>
          </a:r>
        </a:p>
      </dsp:txBody>
      <dsp:txXfrm>
        <a:off x="2026383" y="1704465"/>
        <a:ext cx="724138" cy="724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1F091B-1305-4E61-A791-0EC4BBF17A67}">
      <dsp:nvSpPr>
        <dsp:cNvPr id="0" name=""/>
        <dsp:cNvSpPr/>
      </dsp:nvSpPr>
      <dsp:spPr>
        <a:xfrm>
          <a:off x="2007342" y="274650"/>
          <a:ext cx="3417876" cy="3417876"/>
        </a:xfrm>
        <a:prstGeom prst="pie">
          <a:avLst>
            <a:gd name="adj1" fmla="val 16200000"/>
            <a:gd name="adj2" fmla="val 1800000"/>
          </a:avLst>
        </a:prstGeom>
        <a:solidFill>
          <a:schemeClr val="tx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Equipements  scolaires</a:t>
          </a:r>
        </a:p>
      </dsp:txBody>
      <dsp:txXfrm>
        <a:off x="3865609" y="905330"/>
        <a:ext cx="1159636" cy="1139292"/>
      </dsp:txXfrm>
    </dsp:sp>
    <dsp:sp modelId="{C307E424-0999-471B-A8B0-86AF3CB1C6CB}">
      <dsp:nvSpPr>
        <dsp:cNvPr id="0" name=""/>
        <dsp:cNvSpPr/>
      </dsp:nvSpPr>
      <dsp:spPr>
        <a:xfrm>
          <a:off x="1831159" y="376373"/>
          <a:ext cx="3417876" cy="3417876"/>
        </a:xfrm>
        <a:prstGeom prst="pie">
          <a:avLst>
            <a:gd name="adj1" fmla="val 1800000"/>
            <a:gd name="adj2" fmla="val 9000000"/>
          </a:avLst>
        </a:prstGeom>
        <a:solidFill>
          <a:schemeClr val="accent4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Nourriture</a:t>
          </a:r>
        </a:p>
      </dsp:txBody>
      <dsp:txXfrm>
        <a:off x="2767006" y="2532890"/>
        <a:ext cx="1546182" cy="1057914"/>
      </dsp:txXfrm>
    </dsp:sp>
    <dsp:sp modelId="{A019B600-955D-4EF5-90B2-963841B208BE}">
      <dsp:nvSpPr>
        <dsp:cNvPr id="0" name=""/>
        <dsp:cNvSpPr/>
      </dsp:nvSpPr>
      <dsp:spPr>
        <a:xfrm>
          <a:off x="1831159" y="376373"/>
          <a:ext cx="3417876" cy="3417876"/>
        </a:xfrm>
        <a:prstGeom prst="pie">
          <a:avLst>
            <a:gd name="adj1" fmla="val 9000000"/>
            <a:gd name="adj2" fmla="val 16200000"/>
          </a:avLst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600" kern="1200" dirty="0"/>
            <a:t>Manuels scolaires</a:t>
          </a:r>
        </a:p>
      </dsp:txBody>
      <dsp:txXfrm>
        <a:off x="2197360" y="1047742"/>
        <a:ext cx="1159636" cy="11392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E7B34-9BF3-486C-B779-CD0D886820B4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98F44-048B-4CD6-B133-4B90E566FE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3488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B10278B-C3C5-B3E9-EE2A-26A24C2705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71FAE65-96AE-7602-BCBE-08272BBE5D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57443E6-4D3D-526F-72D0-3F2F88D9E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711EFF-6E4A-EDA9-9529-C26ECF97E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BEF05B-0B29-DA34-9677-77514C45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6372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3F191-CAA9-4FAD-6281-5846ADF2F5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87C4D3D-0210-0369-3DD8-F323BABBB0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8534CD1-3782-193B-F366-6502F84EC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2EBD4A-EE71-9406-B6ED-80F3C023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9C461C-2A7D-1471-BC07-F83FBDA28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80409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D92579-A014-7E45-4BF1-76596ABE77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781957D9-DC07-4A8B-073C-1DE467C078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CB8BD4-9394-AA12-E5CD-A47E0B13C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B032554-C764-6064-AD2C-48399EAF5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ABFAFDB-B015-EEB4-8729-503EFC825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7049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1F06EE9-59B7-3770-A181-7288844AC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234BCA-C9E1-F707-1D7D-EF47F5A4C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0EF6CF4-8FEC-8BB2-7BAB-59D47F2F9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63903A0-CFE3-F77D-28D2-AEBF24610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375FFBD-E908-6CE8-2130-CED087D36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294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EE7838-E5C9-14D1-DB0B-84B019759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9DE6AC-8DC9-CD22-FF08-F99B15C49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B1A9262-9D8B-BF15-C363-805F97F7F9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579D93C-06A5-7B21-7E88-6D498FAF6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0937E6-B1FC-6E01-1C0F-152B74E55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801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870F65C-CFC9-D6AC-394D-7D9A2FEC8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4CC341D-9E52-66FA-7D65-7F56589C69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743E24D-CFB0-70E7-4ED5-19C01677AB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064ABD5-BEB8-228E-9FE5-017D3A971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F06F1F4-2E61-EACF-DD3C-FB6D149DD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1B825D-D553-A50F-896E-FEABA8656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73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F77A945-14B8-A5AB-5AA7-27EA57295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BE04FB3-21D9-7493-A713-AFEC56598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857870-AF51-D85F-F68B-E15D347273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A12F407-0109-AD8A-D6F9-5EFC2401E9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ADF1E2F-A7E3-0B35-2209-5A4749F1D8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C656CBA-B6E7-98DE-DF29-ABAAA7880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E149F78-3753-CF4B-82E4-E1DB42AAE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1DBDC263-9BD7-555D-FCF3-D1F2A597A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476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B432E-30DB-7CA0-638E-617361787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AB19F0D-2A89-A491-17B6-4D7B08D82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476D792F-58E8-CD03-DC01-08226DC0A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132EB91-79FA-993F-7206-AB8D4C8D6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984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5B31581-2FDB-6D05-0419-55CA82B0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7B0D3E8-21ED-D4E1-8A37-D039D8E9D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B9AF999-BE97-9123-FD6E-992B4A8C82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472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02491-B146-1F4F-2FF5-2BF439617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5C6BD69-5FCB-25DA-FE9C-C93C1F1F8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DB6CC8-B132-32DC-37CE-56552F49F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C065132-1D97-D9E4-0F4E-784A3A6E5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7EA29D-5D2C-64E6-1F41-7E6540DC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BEDA143-0E36-8CD0-3B66-2EB266E44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337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7F4A5C-C939-867C-D496-AC21C8F83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0F9C81BB-EE3D-553D-13E2-CCCF596990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F6DBE5-DA3B-9379-C024-384F62551F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0697334-DDC8-16E7-9C8A-AD467E7C9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71012-ED54-F3CB-E7F8-1A4CDB2CC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173F4F1-B1E4-96B0-574E-72E85164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58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13D4020-A373-9964-DFD6-4B28963E8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F9B0F3F-4BD3-7D35-F02C-5501DD48CF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9AEF29-0277-BE8D-F5B2-597D3716A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31B5D-030D-4E3A-8B38-9A66E33FEC82}" type="datetimeFigureOut">
              <a:rPr lang="fr-FR" smtClean="0"/>
              <a:t>12/02/2026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A9494E7-66F1-7F5A-2A6D-1F17508810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4F53410-B641-43A4-83D6-3A83646704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57DE2-59EE-4A63-B87A-C95C5F4C794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63541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DC9EE72-C5A1-1013-8A6F-686DD7C9A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				</a:t>
            </a:r>
            <a:br>
              <a:rPr lang="fr-FR" dirty="0"/>
            </a:br>
            <a:r>
              <a:rPr lang="fr-FR" dirty="0"/>
              <a:t>			     </a:t>
            </a:r>
            <a:r>
              <a:rPr lang="fr-FR" sz="3200" b="1" dirty="0"/>
              <a:t>AGIR POUR DEMAIN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075503C-4A78-D7DF-9BBB-5B222AB3CB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L’école !</a:t>
            </a:r>
          </a:p>
          <a:p>
            <a:r>
              <a:rPr lang="fr-FR" dirty="0"/>
              <a:t>Maintenant plus que jamais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8B64A616-8537-0D1A-B853-8A0B2BD7B3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13019313"/>
              </p:ext>
            </p:extLst>
          </p:nvPr>
        </p:nvGraphicFramePr>
        <p:xfrm>
          <a:off x="3529262" y="2005263"/>
          <a:ext cx="7884695" cy="4133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53892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149771-6E50-6056-3A9A-FF5C33C8A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60500"/>
          </a:xfrm>
        </p:spPr>
        <p:txBody>
          <a:bodyPr>
            <a:normAutofit fontScale="90000"/>
          </a:bodyPr>
          <a:lstStyle/>
          <a:p>
            <a:r>
              <a:rPr lang="fr-FR" dirty="0"/>
              <a:t>			</a:t>
            </a:r>
            <a:r>
              <a:rPr lang="fr-FR" b="1" dirty="0"/>
              <a:t>Une dotation qui profite:</a:t>
            </a:r>
            <a:r>
              <a:rPr lang="fr-FR" dirty="0"/>
              <a:t>						 </a:t>
            </a:r>
            <a:r>
              <a:rPr lang="fr-FR" sz="2800" dirty="0"/>
              <a:t>(3900€ en 2023; 5000€ en 2024)								 </a:t>
            </a:r>
            <a:r>
              <a:rPr lang="fr-FR" b="1" dirty="0"/>
              <a:t>5000€ en 2025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8EE21E-ECAC-64EA-B493-16F734AB31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r>
              <a:rPr lang="fr-FR" dirty="0"/>
              <a:t>330 enfants en 2023/2024</a:t>
            </a:r>
          </a:p>
          <a:p>
            <a:r>
              <a:rPr lang="fr-FR" dirty="0"/>
              <a:t>445 enfants en 2024/2025</a:t>
            </a:r>
          </a:p>
          <a:p>
            <a:r>
              <a:rPr lang="fr-FR" dirty="0"/>
              <a:t>480 enfants en 2025/2026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F0046B13-985B-CA52-08DE-1EA862314409}"/>
              </a:ext>
            </a:extLst>
          </p:cNvPr>
          <p:cNvGraphicFramePr/>
          <p:nvPr/>
        </p:nvGraphicFramePr>
        <p:xfrm>
          <a:off x="3997158" y="1966843"/>
          <a:ext cx="7256379" cy="40689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433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2558EBF-3169-47BB-B842-DBB78EE10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i="1" dirty="0"/>
              <a:t>		L’école ZEGUEDEGUIN A en 2025</a:t>
            </a:r>
          </a:p>
        </p:txBody>
      </p:sp>
      <p:pic>
        <p:nvPicPr>
          <p:cNvPr id="6" name="Espace réservé du contenu 5">
            <a:extLst>
              <a:ext uri="{FF2B5EF4-FFF2-40B4-BE49-F238E27FC236}">
                <a16:creationId xmlns:a16="http://schemas.microsoft.com/office/drawing/2014/main" id="{4B40246F-3BCC-C023-68F0-C5B3675D364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320775"/>
            <a:ext cx="5181600" cy="3361037"/>
          </a:xfrm>
        </p:spPr>
      </p:pic>
      <p:pic>
        <p:nvPicPr>
          <p:cNvPr id="8" name="Espace réservé du contenu 7">
            <a:extLst>
              <a:ext uri="{FF2B5EF4-FFF2-40B4-BE49-F238E27FC236}">
                <a16:creationId xmlns:a16="http://schemas.microsoft.com/office/drawing/2014/main" id="{A2F9D2E1-7A73-86A7-0D23-541BE77F0F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80200" y="2320775"/>
            <a:ext cx="2048164" cy="1325563"/>
          </a:xfr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F59FD56-9912-7DE2-111B-A789C7732A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764" y="3429000"/>
            <a:ext cx="5015344" cy="2252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96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FFF05BA-469A-D88C-7A21-D9DABE715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316" y="358273"/>
            <a:ext cx="10515600" cy="645528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fr-FR" b="1" dirty="0"/>
              <a:t>Résultat au certificat d’étude primaire </a:t>
            </a:r>
            <a:r>
              <a:rPr lang="fr-FR" sz="3600" b="1" dirty="0"/>
              <a:t>( juin 2025)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1144E51-C815-C3C2-AA3B-26FA57E84F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850" y="1138238"/>
            <a:ext cx="6718300" cy="5038725"/>
          </a:xfrm>
        </p:spPr>
      </p:pic>
    </p:spTree>
    <p:extLst>
      <p:ext uri="{BB962C8B-B14F-4D97-AF65-F5344CB8AC3E}">
        <p14:creationId xmlns:p14="http://schemas.microsoft.com/office/powerpoint/2010/main" val="248477937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111</Words>
  <Application>Microsoft Office PowerPoint</Application>
  <PresentationFormat>Grand écran</PresentationFormat>
  <Paragraphs>20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Thème Office</vt:lpstr>
      <vt:lpstr>             AGIR POUR DEMAIN</vt:lpstr>
      <vt:lpstr>   Une dotation qui profite:       (3900€ en 2023; 5000€ en 2024)         5000€ en 2025</vt:lpstr>
      <vt:lpstr>  L’école ZEGUEDEGUIN A en 2025</vt:lpstr>
      <vt:lpstr>Résultat au certificat d’étude primaire ( juin 2025)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Gérard BACH</dc:creator>
  <cp:lastModifiedBy>Gérard BACH</cp:lastModifiedBy>
  <cp:revision>56</cp:revision>
  <cp:lastPrinted>2024-05-27T20:06:27Z</cp:lastPrinted>
  <dcterms:created xsi:type="dcterms:W3CDTF">2024-05-15T11:39:38Z</dcterms:created>
  <dcterms:modified xsi:type="dcterms:W3CDTF">2026-02-12T21:59:20Z</dcterms:modified>
</cp:coreProperties>
</file>